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b4fe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b4fe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8d2f04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8d2f04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144507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144507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Bracket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American Shaker tune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600" y="632250"/>
            <a:ext cx="81594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’tis a gift to be free,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in the valley of love and delight.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600" y="632250"/>
            <a:ext cx="80235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shan’t be ashamed.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Macintosh PowerPoint</Application>
  <PresentationFormat>On-screen Show (16:9)</PresentationFormat>
  <Paragraphs>11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2025-11-18T01:46:26Z</dcterms:modified>
</cp:coreProperties>
</file>